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286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921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55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836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0856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67595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2398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051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570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464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2948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CC795-4E77-4CDD-B1A9-EF82C17411D5}" type="datetimeFigureOut">
              <a:rPr lang="en-MY" smtClean="0"/>
              <a:t>11/3/2013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ADB6A-91F3-41F3-99E7-93460F53C76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889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629088"/>
              </p:ext>
            </p:extLst>
          </p:nvPr>
        </p:nvGraphicFramePr>
        <p:xfrm>
          <a:off x="1524000" y="1397000"/>
          <a:ext cx="6096000" cy="4192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209612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12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403648" y="2060848"/>
            <a:ext cx="1777525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Transformational</a:t>
            </a:r>
          </a:p>
          <a:p>
            <a:pPr algn="ctr"/>
            <a:r>
              <a:rPr lang="en-US" sz="1200" dirty="0" smtClean="0"/>
              <a:t>(Manager)</a:t>
            </a:r>
            <a:endParaRPr lang="en-MY" sz="1200" dirty="0"/>
          </a:p>
        </p:txBody>
      </p:sp>
      <p:sp>
        <p:nvSpPr>
          <p:cNvPr id="6" name="Oval 5"/>
          <p:cNvSpPr/>
          <p:nvPr/>
        </p:nvSpPr>
        <p:spPr>
          <a:xfrm>
            <a:off x="5796136" y="2060848"/>
            <a:ext cx="158417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Organizational Performance</a:t>
            </a:r>
            <a:endParaRPr lang="en-MY" sz="1200" dirty="0"/>
          </a:p>
        </p:txBody>
      </p:sp>
      <p:sp>
        <p:nvSpPr>
          <p:cNvPr id="7" name="Oval 6"/>
          <p:cNvSpPr/>
          <p:nvPr/>
        </p:nvSpPr>
        <p:spPr>
          <a:xfrm>
            <a:off x="3816914" y="5157192"/>
            <a:ext cx="158417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Organizational Citizenship </a:t>
            </a:r>
            <a:r>
              <a:rPr lang="en-US" sz="1200" dirty="0" err="1" smtClean="0"/>
              <a:t>Behaviour</a:t>
            </a:r>
            <a:endParaRPr lang="en-MY" sz="1200" dirty="0"/>
          </a:p>
        </p:txBody>
      </p:sp>
      <p:sp>
        <p:nvSpPr>
          <p:cNvPr id="8" name="Oval 7"/>
          <p:cNvSpPr/>
          <p:nvPr/>
        </p:nvSpPr>
        <p:spPr>
          <a:xfrm>
            <a:off x="3790855" y="4384316"/>
            <a:ext cx="158417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Organizational Commitment</a:t>
            </a:r>
            <a:endParaRPr lang="en-MY" sz="1200" dirty="0"/>
          </a:p>
        </p:txBody>
      </p:sp>
      <p:sp>
        <p:nvSpPr>
          <p:cNvPr id="9" name="Oval 8"/>
          <p:cNvSpPr/>
          <p:nvPr/>
        </p:nvSpPr>
        <p:spPr>
          <a:xfrm>
            <a:off x="3783959" y="3501008"/>
            <a:ext cx="158417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Job Satisfaction</a:t>
            </a:r>
            <a:endParaRPr lang="en-MY" sz="1200" dirty="0"/>
          </a:p>
        </p:txBody>
      </p:sp>
      <p:sp>
        <p:nvSpPr>
          <p:cNvPr id="10" name="Oval 9"/>
          <p:cNvSpPr/>
          <p:nvPr/>
        </p:nvSpPr>
        <p:spPr>
          <a:xfrm>
            <a:off x="1403648" y="4437112"/>
            <a:ext cx="187220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Transformational </a:t>
            </a:r>
          </a:p>
          <a:p>
            <a:pPr algn="ctr"/>
            <a:r>
              <a:rPr lang="en-US" sz="1200" dirty="0" smtClean="0"/>
              <a:t>(Employees)</a:t>
            </a:r>
            <a:endParaRPr lang="en-MY" sz="1200" dirty="0"/>
          </a:p>
        </p:txBody>
      </p:sp>
      <p:cxnSp>
        <p:nvCxnSpPr>
          <p:cNvPr id="12" name="Straight Arrow Connector 11"/>
          <p:cNvCxnSpPr>
            <a:stCxn id="5" idx="6"/>
            <a:endCxn id="6" idx="2"/>
          </p:cNvCxnSpPr>
          <p:nvPr/>
        </p:nvCxnSpPr>
        <p:spPr>
          <a:xfrm>
            <a:off x="3181173" y="2384884"/>
            <a:ext cx="2614963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6" idx="2"/>
          </p:cNvCxnSpPr>
          <p:nvPr/>
        </p:nvCxnSpPr>
        <p:spPr>
          <a:xfrm flipV="1">
            <a:off x="3275856" y="2384884"/>
            <a:ext cx="2520280" cy="237626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9" idx="2"/>
          </p:cNvCxnSpPr>
          <p:nvPr/>
        </p:nvCxnSpPr>
        <p:spPr>
          <a:xfrm flipV="1">
            <a:off x="3275856" y="3825044"/>
            <a:ext cx="508103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6"/>
            <a:endCxn id="8" idx="2"/>
          </p:cNvCxnSpPr>
          <p:nvPr/>
        </p:nvCxnSpPr>
        <p:spPr>
          <a:xfrm flipV="1">
            <a:off x="3275856" y="4708352"/>
            <a:ext cx="514999" cy="52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  <a:endCxn id="7" idx="2"/>
          </p:cNvCxnSpPr>
          <p:nvPr/>
        </p:nvCxnSpPr>
        <p:spPr>
          <a:xfrm>
            <a:off x="3275856" y="4761148"/>
            <a:ext cx="54105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6"/>
            <a:endCxn id="6" idx="4"/>
          </p:cNvCxnSpPr>
          <p:nvPr/>
        </p:nvCxnSpPr>
        <p:spPr>
          <a:xfrm flipV="1">
            <a:off x="5368135" y="2708920"/>
            <a:ext cx="1220089" cy="1116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6"/>
          </p:cNvCxnSpPr>
          <p:nvPr/>
        </p:nvCxnSpPr>
        <p:spPr>
          <a:xfrm flipV="1">
            <a:off x="5375031" y="2708920"/>
            <a:ext cx="1213193" cy="1999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6"/>
          </p:cNvCxnSpPr>
          <p:nvPr/>
        </p:nvCxnSpPr>
        <p:spPr>
          <a:xfrm flipV="1">
            <a:off x="5401090" y="2708920"/>
            <a:ext cx="1187134" cy="27723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16900" y="3203684"/>
            <a:ext cx="1378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Between (LEVEL-2)</a:t>
            </a:r>
            <a:endParaRPr lang="en-MY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816900" y="3548044"/>
            <a:ext cx="1234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Within (LEVEL-1)</a:t>
            </a:r>
            <a:endParaRPr lang="en-MY" sz="1200" dirty="0"/>
          </a:p>
        </p:txBody>
      </p:sp>
    </p:spTree>
    <p:extLst>
      <p:ext uri="{BB962C8B-B14F-4D97-AF65-F5344CB8AC3E}">
        <p14:creationId xmlns:p14="http://schemas.microsoft.com/office/powerpoint/2010/main" val="3926028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25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 YI FENG</dc:creator>
  <cp:lastModifiedBy>WAN YI FENG</cp:lastModifiedBy>
  <cp:revision>4</cp:revision>
  <dcterms:created xsi:type="dcterms:W3CDTF">2013-03-11T02:37:29Z</dcterms:created>
  <dcterms:modified xsi:type="dcterms:W3CDTF">2013-03-11T03:24:15Z</dcterms:modified>
</cp:coreProperties>
</file>